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6" r:id="rId4"/>
  </p:sldMasterIdLst>
  <p:notesMasterIdLst>
    <p:notesMasterId r:id="rId11"/>
  </p:notesMasterIdLst>
  <p:sldIdLst>
    <p:sldId id="256" r:id="rId5"/>
    <p:sldId id="305" r:id="rId6"/>
    <p:sldId id="306" r:id="rId7"/>
    <p:sldId id="307" r:id="rId8"/>
    <p:sldId id="308" r:id="rId9"/>
    <p:sldId id="30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4A4FCD-93E4-428C-8878-A37DD3A50126}" v="8" dt="2023-04-09T09:01:24.887"/>
    <p1510:client id="{A62C6181-1768-417B-81ED-2915A0219E8C}" v="1" dt="2023-04-09T11:43:41.528"/>
    <p1510:client id="{D025A2CC-33B1-406F-BE46-C516C739F0AE}" v="1" dt="2023-04-08T10:42:44.457"/>
    <p1510:client id="{D6543C4A-EB11-4B79-A38C-9241C76EC11C}" v="2" dt="2023-05-14T21:05:22.337"/>
    <p1510:client id="{DD877B1A-D538-49FA-B85C-416DFC83B9E4}" v="3" dt="2023-04-10T07:06:24.6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TAPURI SUPRAJA 21BCE9695" userId="S::supraja.21bce9695@vitapstudent.ac.in::b421f515-73db-41ad-a2ec-0f7ed5c1c67e" providerId="AD" clId="Web-{D6543C4A-EB11-4B79-A38C-9241C76EC11C}"/>
    <pc:docChg chg="modSld">
      <pc:chgData name="KOTAPURI SUPRAJA 21BCE9695" userId="S::supraja.21bce9695@vitapstudent.ac.in::b421f515-73db-41ad-a2ec-0f7ed5c1c67e" providerId="AD" clId="Web-{D6543C4A-EB11-4B79-A38C-9241C76EC11C}" dt="2023-05-14T21:05:22.337" v="1" actId="1076"/>
      <pc:docMkLst>
        <pc:docMk/>
      </pc:docMkLst>
      <pc:sldChg chg="modSp">
        <pc:chgData name="KOTAPURI SUPRAJA 21BCE9695" userId="S::supraja.21bce9695@vitapstudent.ac.in::b421f515-73db-41ad-a2ec-0f7ed5c1c67e" providerId="AD" clId="Web-{D6543C4A-EB11-4B79-A38C-9241C76EC11C}" dt="2023-05-14T21:05:22.337" v="1" actId="1076"/>
        <pc:sldMkLst>
          <pc:docMk/>
          <pc:sldMk cId="1392659598" sldId="305"/>
        </pc:sldMkLst>
        <pc:picChg chg="mod">
          <ac:chgData name="KOTAPURI SUPRAJA 21BCE9695" userId="S::supraja.21bce9695@vitapstudent.ac.in::b421f515-73db-41ad-a2ec-0f7ed5c1c67e" providerId="AD" clId="Web-{D6543C4A-EB11-4B79-A38C-9241C76EC11C}" dt="2023-05-14T21:05:22.337" v="1" actId="1076"/>
          <ac:picMkLst>
            <pc:docMk/>
            <pc:sldMk cId="1392659598" sldId="305"/>
            <ac:picMk id="8" creationId="{04B5A297-B8FF-791B-E26C-D5E813076158}"/>
          </ac:picMkLst>
        </pc:picChg>
      </pc:sldChg>
    </pc:docChg>
  </pc:docChgLst>
  <pc:docChgLst>
    <pc:chgData name="SUKAMANCHI POOJITHA 21BCE9885" userId="S::poojitha.21bce9885@vitapstudent.ac.in::3c8fcf17-078e-4ab7-b01d-fb5671945745" providerId="AD" clId="Web-{974A4FCD-93E4-428C-8878-A37DD3A50126}"/>
    <pc:docChg chg="modSld">
      <pc:chgData name="SUKAMANCHI POOJITHA 21BCE9885" userId="S::poojitha.21bce9885@vitapstudent.ac.in::3c8fcf17-078e-4ab7-b01d-fb5671945745" providerId="AD" clId="Web-{974A4FCD-93E4-428C-8878-A37DD3A50126}" dt="2023-04-09T09:01:24.887" v="7" actId="1076"/>
      <pc:docMkLst>
        <pc:docMk/>
      </pc:docMkLst>
      <pc:sldChg chg="modSp">
        <pc:chgData name="SUKAMANCHI POOJITHA 21BCE9885" userId="S::poojitha.21bce9885@vitapstudent.ac.in::3c8fcf17-078e-4ab7-b01d-fb5671945745" providerId="AD" clId="Web-{974A4FCD-93E4-428C-8878-A37DD3A50126}" dt="2023-04-09T08:59:29.430" v="4" actId="1076"/>
        <pc:sldMkLst>
          <pc:docMk/>
          <pc:sldMk cId="1392659598" sldId="305"/>
        </pc:sldMkLst>
        <pc:picChg chg="mod">
          <ac:chgData name="SUKAMANCHI POOJITHA 21BCE9885" userId="S::poojitha.21bce9885@vitapstudent.ac.in::3c8fcf17-078e-4ab7-b01d-fb5671945745" providerId="AD" clId="Web-{974A4FCD-93E4-428C-8878-A37DD3A50126}" dt="2023-04-09T08:59:29.430" v="4" actId="1076"/>
          <ac:picMkLst>
            <pc:docMk/>
            <pc:sldMk cId="1392659598" sldId="305"/>
            <ac:picMk id="8" creationId="{04B5A297-B8FF-791B-E26C-D5E813076158}"/>
          </ac:picMkLst>
        </pc:picChg>
      </pc:sldChg>
      <pc:sldChg chg="modSp">
        <pc:chgData name="SUKAMANCHI POOJITHA 21BCE9885" userId="S::poojitha.21bce9885@vitapstudent.ac.in::3c8fcf17-078e-4ab7-b01d-fb5671945745" providerId="AD" clId="Web-{974A4FCD-93E4-428C-8878-A37DD3A50126}" dt="2023-04-09T09:01:24.887" v="7" actId="1076"/>
        <pc:sldMkLst>
          <pc:docMk/>
          <pc:sldMk cId="3975081848" sldId="306"/>
        </pc:sldMkLst>
        <pc:picChg chg="mod">
          <ac:chgData name="SUKAMANCHI POOJITHA 21BCE9885" userId="S::poojitha.21bce9885@vitapstudent.ac.in::3c8fcf17-078e-4ab7-b01d-fb5671945745" providerId="AD" clId="Web-{974A4FCD-93E4-428C-8878-A37DD3A50126}" dt="2023-04-09T09:01:24.887" v="7" actId="1076"/>
          <ac:picMkLst>
            <pc:docMk/>
            <pc:sldMk cId="3975081848" sldId="306"/>
            <ac:picMk id="8" creationId="{58FC9F6F-2632-6ACB-32EB-F308D3750873}"/>
          </ac:picMkLst>
        </pc:picChg>
      </pc:sldChg>
    </pc:docChg>
  </pc:docChgLst>
  <pc:docChgLst>
    <pc:chgData name="RACHUMALLA DIVYA REDDY 21BCE9798" userId="S::divya.21bce9798@vitapstudent.ac.in::05666011-acf3-4ad4-88e0-f061597319c1" providerId="AD" clId="Web-{D025A2CC-33B1-406F-BE46-C516C739F0AE}"/>
    <pc:docChg chg="modSld">
      <pc:chgData name="RACHUMALLA DIVYA REDDY 21BCE9798" userId="S::divya.21bce9798@vitapstudent.ac.in::05666011-acf3-4ad4-88e0-f061597319c1" providerId="AD" clId="Web-{D025A2CC-33B1-406F-BE46-C516C739F0AE}" dt="2023-04-08T10:42:44.457" v="0" actId="1076"/>
      <pc:docMkLst>
        <pc:docMk/>
      </pc:docMkLst>
      <pc:sldChg chg="modSp">
        <pc:chgData name="RACHUMALLA DIVYA REDDY 21BCE9798" userId="S::divya.21bce9798@vitapstudent.ac.in::05666011-acf3-4ad4-88e0-f061597319c1" providerId="AD" clId="Web-{D025A2CC-33B1-406F-BE46-C516C739F0AE}" dt="2023-04-08T10:42:44.457" v="0" actId="1076"/>
        <pc:sldMkLst>
          <pc:docMk/>
          <pc:sldMk cId="1392659598" sldId="305"/>
        </pc:sldMkLst>
        <pc:picChg chg="mod">
          <ac:chgData name="RACHUMALLA DIVYA REDDY 21BCE9798" userId="S::divya.21bce9798@vitapstudent.ac.in::05666011-acf3-4ad4-88e0-f061597319c1" providerId="AD" clId="Web-{D025A2CC-33B1-406F-BE46-C516C739F0AE}" dt="2023-04-08T10:42:44.457" v="0" actId="1076"/>
          <ac:picMkLst>
            <pc:docMk/>
            <pc:sldMk cId="1392659598" sldId="305"/>
            <ac:picMk id="8" creationId="{04B5A297-B8FF-791B-E26C-D5E813076158}"/>
          </ac:picMkLst>
        </pc:picChg>
      </pc:sldChg>
    </pc:docChg>
  </pc:docChgLst>
  <pc:docChgLst>
    <pc:chgData name="S.SHARANEESHVAR 21BCE8123" userId="S::sharaneeshvar.21bce8123@vitapstudent.ac.in::c480adcf-1676-404b-8df4-4fed097d8f38" providerId="AD" clId="Web-{DD877B1A-D538-49FA-B85C-416DFC83B9E4}"/>
    <pc:docChg chg="modSld">
      <pc:chgData name="S.SHARANEESHVAR 21BCE8123" userId="S::sharaneeshvar.21bce8123@vitapstudent.ac.in::c480adcf-1676-404b-8df4-4fed097d8f38" providerId="AD" clId="Web-{DD877B1A-D538-49FA-B85C-416DFC83B9E4}" dt="2023-04-10T07:06:24.697" v="2" actId="1076"/>
      <pc:docMkLst>
        <pc:docMk/>
      </pc:docMkLst>
      <pc:sldChg chg="modSp">
        <pc:chgData name="S.SHARANEESHVAR 21BCE8123" userId="S::sharaneeshvar.21bce8123@vitapstudent.ac.in::c480adcf-1676-404b-8df4-4fed097d8f38" providerId="AD" clId="Web-{DD877B1A-D538-49FA-B85C-416DFC83B9E4}" dt="2023-04-10T07:02:48.615" v="0" actId="1076"/>
        <pc:sldMkLst>
          <pc:docMk/>
          <pc:sldMk cId="1392659598" sldId="305"/>
        </pc:sldMkLst>
        <pc:picChg chg="mod">
          <ac:chgData name="S.SHARANEESHVAR 21BCE8123" userId="S::sharaneeshvar.21bce8123@vitapstudent.ac.in::c480adcf-1676-404b-8df4-4fed097d8f38" providerId="AD" clId="Web-{DD877B1A-D538-49FA-B85C-416DFC83B9E4}" dt="2023-04-10T07:02:48.615" v="0" actId="1076"/>
          <ac:picMkLst>
            <pc:docMk/>
            <pc:sldMk cId="1392659598" sldId="305"/>
            <ac:picMk id="8" creationId="{04B5A297-B8FF-791B-E26C-D5E813076158}"/>
          </ac:picMkLst>
        </pc:picChg>
      </pc:sldChg>
      <pc:sldChg chg="modSp">
        <pc:chgData name="S.SHARANEESHVAR 21BCE8123" userId="S::sharaneeshvar.21bce8123@vitapstudent.ac.in::c480adcf-1676-404b-8df4-4fed097d8f38" providerId="AD" clId="Web-{DD877B1A-D538-49FA-B85C-416DFC83B9E4}" dt="2023-04-10T07:06:24.697" v="2" actId="1076"/>
        <pc:sldMkLst>
          <pc:docMk/>
          <pc:sldMk cId="3975081848" sldId="306"/>
        </pc:sldMkLst>
        <pc:picChg chg="mod">
          <ac:chgData name="S.SHARANEESHVAR 21BCE8123" userId="S::sharaneeshvar.21bce8123@vitapstudent.ac.in::c480adcf-1676-404b-8df4-4fed097d8f38" providerId="AD" clId="Web-{DD877B1A-D538-49FA-B85C-416DFC83B9E4}" dt="2023-04-10T07:06:24.697" v="2" actId="1076"/>
          <ac:picMkLst>
            <pc:docMk/>
            <pc:sldMk cId="3975081848" sldId="306"/>
            <ac:picMk id="10" creationId="{30867B32-2F94-2371-5575-3D2F5D0B7A1D}"/>
          </ac:picMkLst>
        </pc:picChg>
      </pc:sldChg>
    </pc:docChg>
  </pc:docChgLst>
  <pc:docChgLst>
    <pc:chgData name="BURIDI YESWANTH 21BCE9193" userId="S::yeswanth.21bce9193@vitapstudent.ac.in::36078ea3-d749-4ba2-8e0d-e64c7744bbe1" providerId="AD" clId="Web-{A62C6181-1768-417B-81ED-2915A0219E8C}"/>
    <pc:docChg chg="modSld">
      <pc:chgData name="BURIDI YESWANTH 21BCE9193" userId="S::yeswanth.21bce9193@vitapstudent.ac.in::36078ea3-d749-4ba2-8e0d-e64c7744bbe1" providerId="AD" clId="Web-{A62C6181-1768-417B-81ED-2915A0219E8C}" dt="2023-04-09T11:43:41.528" v="0" actId="1076"/>
      <pc:docMkLst>
        <pc:docMk/>
      </pc:docMkLst>
      <pc:sldChg chg="modSp">
        <pc:chgData name="BURIDI YESWANTH 21BCE9193" userId="S::yeswanth.21bce9193@vitapstudent.ac.in::36078ea3-d749-4ba2-8e0d-e64c7744bbe1" providerId="AD" clId="Web-{A62C6181-1768-417B-81ED-2915A0219E8C}" dt="2023-04-09T11:43:41.528" v="0" actId="1076"/>
        <pc:sldMkLst>
          <pc:docMk/>
          <pc:sldMk cId="1392659598" sldId="305"/>
        </pc:sldMkLst>
        <pc:picChg chg="mod">
          <ac:chgData name="BURIDI YESWANTH 21BCE9193" userId="S::yeswanth.21bce9193@vitapstudent.ac.in::36078ea3-d749-4ba2-8e0d-e64c7744bbe1" providerId="AD" clId="Web-{A62C6181-1768-417B-81ED-2915A0219E8C}" dt="2023-04-09T11:43:41.528" v="0" actId="1076"/>
          <ac:picMkLst>
            <pc:docMk/>
            <pc:sldMk cId="1392659598" sldId="305"/>
            <ac:picMk id="8" creationId="{04B5A297-B8FF-791B-E26C-D5E813076158}"/>
          </ac:picMkLst>
        </pc:picChg>
      </pc:sldChg>
    </pc:docChg>
  </pc:docChgLst>
</pc:chgInfo>
</file>

<file path=ppt/media/hdphoto1.wdp>
</file>

<file path=ppt/media/hdphoto2.wdp>
</file>

<file path=ppt/media/image1.jpeg>
</file>

<file path=ppt/media/image10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5256E3-82D9-D547-AA14-2D4797225C39}" type="datetimeFigureOut">
              <a:rPr lang="en-US" smtClean="0"/>
              <a:pPr/>
              <a:t>5/14/2023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3E6B1-05B3-CE4D-9AA1-137185B3300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7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1E2E-EC6A-8C40-BE9D-1BCC773D1963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667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BB260-5951-C847-A31D-3A7034431E9D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4CAC4-D9B9-CC4E-8650-5696B6FDA295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046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CA19-71C7-144D-BA11-52EA9C99661D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615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6438CE15-89CA-2B4B-AFFD-BD11479F213E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86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B95D1-108D-DA42-BCA4-C0610210DD1C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3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FCB10-AF22-A443-B81C-07D73B588A38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63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1661-21E7-8245-B95C-582FC5B49CA2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27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71361-68A7-DB4A-9306-6B8957BE44D0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99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F58F2-57FA-0348-9942-8E8D155A033F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70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7E508-BA40-9042-8490-2E7409016E16}" type="datetime1">
              <a:rPr lang="en-IN" smtClean="0"/>
              <a:pPr/>
              <a:t>14-05-2023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63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A451E055-896C-CC4B-B50F-3A8AEB69E70B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US"/>
              <a:t>Database Management Systems (DBMS), SCOPE, VIT-AP University, India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860C8249-ED93-7640-8EF8-EF1CF6F3BB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4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F67B6-6840-8949-B267-2FD958F2B7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910" y="372536"/>
            <a:ext cx="11077903" cy="2387600"/>
          </a:xfrm>
        </p:spPr>
        <p:txBody>
          <a:bodyPr>
            <a:normAutofit/>
          </a:bodyPr>
          <a:lstStyle/>
          <a:p>
            <a:pPr algn="ctr"/>
            <a:r>
              <a:rPr lang="en-US" sz="3600" b="1"/>
              <a:t>Database Management Systems</a:t>
            </a:r>
            <a:br>
              <a:rPr lang="en-IN">
                <a:effectLst/>
              </a:rPr>
            </a:br>
            <a:br>
              <a:rPr lang="en-IN">
                <a:effectLst/>
              </a:rPr>
            </a:br>
            <a:r>
              <a:rPr lang="en-US" sz="4000"/>
              <a:t>Course Code:</a:t>
            </a:r>
            <a:r>
              <a:rPr lang="en-IN" sz="4000"/>
              <a:t> </a:t>
            </a:r>
            <a:r>
              <a:rPr lang="en-US" sz="4000"/>
              <a:t>CSE-2007</a:t>
            </a:r>
            <a:r>
              <a:rPr lang="en-IN" sz="4000">
                <a:effectLst/>
              </a:rPr>
              <a:t> </a:t>
            </a:r>
            <a:endParaRPr lang="en-US" sz="4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54A7E-8496-3D49-82EA-FCF2A2246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94754"/>
            <a:ext cx="9144000" cy="1655762"/>
          </a:xfrm>
        </p:spPr>
        <p:txBody>
          <a:bodyPr>
            <a:normAutofit/>
          </a:bodyPr>
          <a:lstStyle/>
          <a:p>
            <a:pPr algn="ctr"/>
            <a:r>
              <a:rPr lang="en-US"/>
              <a:t>MODULE – 4 </a:t>
            </a:r>
          </a:p>
          <a:p>
            <a:pPr algn="ctr"/>
            <a:r>
              <a:rPr lang="en-US"/>
              <a:t>(</a:t>
            </a:r>
            <a:r>
              <a:rPr lang="en-IN" b="1"/>
              <a:t>SQL, Query Processing and Optimization</a:t>
            </a:r>
            <a:r>
              <a:rPr lang="en-IN">
                <a:effectLst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BF35C6-7842-9242-B04B-C966D4A85DEA}"/>
              </a:ext>
            </a:extLst>
          </p:cNvPr>
          <p:cNvSpPr/>
          <p:nvPr/>
        </p:nvSpPr>
        <p:spPr>
          <a:xfrm>
            <a:off x="6558455" y="518592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/>
              <a:t>By: </a:t>
            </a:r>
          </a:p>
          <a:p>
            <a:r>
              <a:rPr lang="en-IN"/>
              <a:t>Dr. Nagendra Panini Challa</a:t>
            </a:r>
          </a:p>
          <a:p>
            <a:r>
              <a:rPr lang="en-IN"/>
              <a:t>Assistant Professor, Senior Grade 2</a:t>
            </a:r>
          </a:p>
          <a:p>
            <a:r>
              <a:rPr lang="en-IN"/>
              <a:t>SCOPE, VIT-AP University, India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A9722F-4A94-D04A-B2AC-0CB0B28F0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7626" y="0"/>
            <a:ext cx="1314374" cy="131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017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4B5A297-B8FF-791B-E26C-D5E813076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724" t="7804" r="7524" b="3073"/>
          <a:stretch/>
        </p:blipFill>
        <p:spPr>
          <a:xfrm>
            <a:off x="5797902" y="-682867"/>
            <a:ext cx="4469376" cy="626068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EE93F-A4AB-04DB-47B2-A5A0983E2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CA19-71C7-144D-BA11-52EA9C99661D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24F85-9675-0F53-4FEC-0DBE64560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5AFA6-1206-EE43-15DE-C035E1084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98936D-4881-00D5-E630-9D295D94D770}"/>
              </a:ext>
            </a:extLst>
          </p:cNvPr>
          <p:cNvSpPr txBox="1"/>
          <p:nvPr/>
        </p:nvSpPr>
        <p:spPr>
          <a:xfrm>
            <a:off x="579119" y="579120"/>
            <a:ext cx="54051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Query:</a:t>
            </a:r>
          </a:p>
          <a:p>
            <a:endParaRPr lang="en-US"/>
          </a:p>
          <a:p>
            <a:r>
              <a:rPr lang="en-US"/>
              <a:t>Select </a:t>
            </a:r>
            <a:r>
              <a:rPr lang="en-US" err="1"/>
              <a:t>S.name</a:t>
            </a:r>
            <a:r>
              <a:rPr lang="en-US"/>
              <a:t>, </a:t>
            </a:r>
            <a:r>
              <a:rPr lang="en-US" err="1"/>
              <a:t>S.address</a:t>
            </a:r>
            <a:r>
              <a:rPr lang="en-US"/>
              <a:t>, </a:t>
            </a:r>
            <a:r>
              <a:rPr lang="en-US" err="1"/>
              <a:t>E.grade</a:t>
            </a:r>
            <a:endParaRPr lang="en-US"/>
          </a:p>
          <a:p>
            <a:r>
              <a:rPr lang="en-US"/>
              <a:t>FROM Course C, Student S, Enrollment E</a:t>
            </a:r>
          </a:p>
          <a:p>
            <a:r>
              <a:rPr lang="en-US"/>
              <a:t>Where </a:t>
            </a:r>
            <a:r>
              <a:rPr lang="en-US" err="1"/>
              <a:t>S.rollno</a:t>
            </a:r>
            <a:r>
              <a:rPr lang="en-US"/>
              <a:t>=</a:t>
            </a:r>
            <a:r>
              <a:rPr lang="en-US" err="1"/>
              <a:t>E.rollno</a:t>
            </a:r>
            <a:r>
              <a:rPr lang="en-US"/>
              <a:t> AND </a:t>
            </a:r>
            <a:r>
              <a:rPr lang="en-US" err="1"/>
              <a:t>C.Cno</a:t>
            </a:r>
            <a:r>
              <a:rPr lang="en-US"/>
              <a:t> = </a:t>
            </a:r>
            <a:r>
              <a:rPr lang="en-US" err="1"/>
              <a:t>E.cno</a:t>
            </a:r>
            <a:r>
              <a:rPr lang="en-US"/>
              <a:t> </a:t>
            </a:r>
          </a:p>
          <a:p>
            <a:r>
              <a:rPr lang="en-US"/>
              <a:t>	AND </a:t>
            </a:r>
            <a:r>
              <a:rPr lang="en-US" err="1"/>
              <a:t>Cname</a:t>
            </a:r>
            <a:r>
              <a:rPr lang="en-US"/>
              <a:t> = ‘PDBD)</a:t>
            </a:r>
          </a:p>
          <a:p>
            <a:endParaRPr lang="en-US"/>
          </a:p>
          <a:p>
            <a:r>
              <a:rPr lang="en-US"/>
              <a:t>Relation Schemas</a:t>
            </a:r>
          </a:p>
          <a:p>
            <a:endParaRPr lang="en-US"/>
          </a:p>
          <a:p>
            <a:r>
              <a:rPr lang="en-US"/>
              <a:t>Course(</a:t>
            </a:r>
            <a:r>
              <a:rPr lang="en-US" err="1"/>
              <a:t>Cno</a:t>
            </a:r>
            <a:r>
              <a:rPr lang="en-US"/>
              <a:t>, </a:t>
            </a:r>
            <a:r>
              <a:rPr lang="en-US" err="1"/>
              <a:t>Cname</a:t>
            </a:r>
            <a:r>
              <a:rPr lang="en-US"/>
              <a:t>, Credits)</a:t>
            </a:r>
          </a:p>
          <a:p>
            <a:r>
              <a:rPr lang="en-US"/>
              <a:t>Student(</a:t>
            </a:r>
            <a:r>
              <a:rPr lang="en-US" err="1"/>
              <a:t>rollno</a:t>
            </a:r>
            <a:r>
              <a:rPr lang="en-US"/>
              <a:t>, Name, Address, Sex)</a:t>
            </a:r>
          </a:p>
          <a:p>
            <a:r>
              <a:rPr lang="en-US"/>
              <a:t>Enrollment(Eno, </a:t>
            </a:r>
            <a:r>
              <a:rPr lang="en-US" err="1"/>
              <a:t>rollno</a:t>
            </a:r>
            <a:r>
              <a:rPr lang="en-US"/>
              <a:t>, Grade)</a:t>
            </a:r>
          </a:p>
        </p:txBody>
      </p:sp>
    </p:spTree>
    <p:extLst>
      <p:ext uri="{BB962C8B-B14F-4D97-AF65-F5344CB8AC3E}">
        <p14:creationId xmlns:p14="http://schemas.microsoft.com/office/powerpoint/2010/main" val="139265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8FC9F6F-2632-6ACB-32EB-F308D3750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051" t="12900" r="13469" b="48407"/>
          <a:stretch/>
        </p:blipFill>
        <p:spPr>
          <a:xfrm>
            <a:off x="229518" y="748969"/>
            <a:ext cx="5248797" cy="348891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D7BA2-4C08-FB5D-1425-E6B81F145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CA19-71C7-144D-BA11-52EA9C99661D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A713B-66AB-9C43-3641-CAD935227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43019-D807-93DA-60D3-908632F7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867B32-2F94-2371-5575-3D2F5D0B7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908" y="618643"/>
            <a:ext cx="58928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081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68E411B-4E22-4CE8-0DD9-16E310379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280" t="13356" r="12877" b="34673"/>
          <a:stretch/>
        </p:blipFill>
        <p:spPr>
          <a:xfrm>
            <a:off x="3108960" y="163321"/>
            <a:ext cx="6712712" cy="62920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1C5DB-BB8C-B7DE-501E-F6B2154A5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CA19-71C7-144D-BA11-52EA9C99661D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8FAA0-DA7E-81A5-B0B2-0EAEEE7EB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71652-917C-794B-2537-FEFA4BD10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21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89D61CE-19CB-A5FE-22BE-D6D8B7512B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495" t="16364" r="14367" b="25204"/>
          <a:stretch/>
        </p:blipFill>
        <p:spPr>
          <a:xfrm>
            <a:off x="3556000" y="122253"/>
            <a:ext cx="5872480" cy="651565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53C93-5A50-9426-3D7A-EB4BE964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CA19-71C7-144D-BA11-52EA9C99661D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A1B13-7BCF-0CB5-A5F3-09A3973A1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C811B-23DD-2963-02F7-99F7CDAA9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272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F6F33-0C83-587B-442E-D6A82D577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Example Problem</a:t>
            </a:r>
          </a:p>
          <a:p>
            <a:pPr marL="0" indent="0">
              <a:buNone/>
            </a:pPr>
            <a:endParaRPr lang="en-US"/>
          </a:p>
          <a:p>
            <a:pPr marL="457200" indent="-457200">
              <a:buAutoNum type="arabicParenR"/>
            </a:pPr>
            <a:r>
              <a:rPr lang="en-US"/>
              <a:t>SELECT PNUMBER, DNUM, LNAME FROM PROJECT, DEPARTMENT, EMPLOYEE WHERE DNUM=DNUMBER and MGREMPID=EMPID and PLOCATION = 'Stafford’;</a:t>
            </a:r>
          </a:p>
          <a:p>
            <a:pPr marL="0" indent="0">
              <a:buNone/>
            </a:pPr>
            <a:r>
              <a:rPr lang="en-US"/>
              <a:t>	EMPLOYEE (FNAME, MI, LNAME, EMPID, BDATE, ADDRESS, Sex, SALARY, 	SUPERMPID, DNO)</a:t>
            </a:r>
          </a:p>
          <a:p>
            <a:pPr marL="0" indent="0">
              <a:buNone/>
            </a:pPr>
            <a:r>
              <a:rPr lang="en-US"/>
              <a:t>	DEPARTMENT (DNAME, DNUMBER, MGREMPID, MGRSTARTD)</a:t>
            </a:r>
          </a:p>
          <a:p>
            <a:pPr marL="0" indent="0">
              <a:buNone/>
            </a:pPr>
            <a:r>
              <a:rPr lang="en-US"/>
              <a:t>	PROJECT (PNAME, PNUMBER, PLOCATION, DNUM)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A168E-9E30-578A-6899-28F41BF35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CA19-71C7-144D-BA11-52EA9C99661D}" type="datetime1">
              <a:rPr lang="en-IN" smtClean="0"/>
              <a:pPr/>
              <a:t>14-05-2023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2D11-EBA2-9B22-FF90-23548F559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Database Management Systems (DBMS), SCOPE, VIT-AP University, India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B05E0-C641-69C1-3E38-83F167866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C8249-ED93-7640-8EF8-EF1CF6F3BBC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2447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4F659E87B70A419CAE1A5092230E6B" ma:contentTypeVersion="10" ma:contentTypeDescription="Create a new document." ma:contentTypeScope="" ma:versionID="a1fe4f34fdc3d5650fd20aac599906e3">
  <xsd:schema xmlns:xsd="http://www.w3.org/2001/XMLSchema" xmlns:xs="http://www.w3.org/2001/XMLSchema" xmlns:p="http://schemas.microsoft.com/office/2006/metadata/properties" xmlns:ns2="5dbc6360-c13d-4683-9985-ea1540c9bf75" xmlns:ns3="bdf9c1d3-2a4c-4fde-897a-e4491510ebd4" targetNamespace="http://schemas.microsoft.com/office/2006/metadata/properties" ma:root="true" ma:fieldsID="cb1649a92221264937cf39dd234bddee" ns2:_="" ns3:_="">
    <xsd:import namespace="5dbc6360-c13d-4683-9985-ea1540c9bf75"/>
    <xsd:import namespace="bdf9c1d3-2a4c-4fde-897a-e4491510ebd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bc6360-c13d-4683-9985-ea1540c9bf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f9c1d3-2a4c-4fde-897a-e4491510ebd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BC9FB4E-19E0-4003-BFA1-EFC038325E5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1C4B904-3BBD-4F1C-9C19-30DBDD80BBFB}"/>
</file>

<file path=customXml/itemProps3.xml><?xml version="1.0" encoding="utf-8"?>
<ds:datastoreItem xmlns:ds="http://schemas.openxmlformats.org/officeDocument/2006/customXml" ds:itemID="{BCF42FB8-E832-4FCA-B93A-060E0CBBA0E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{4520BBD6-496A-0F49-878A-B46C98E25610}tf10001070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Wood Type</vt:lpstr>
      <vt:lpstr>Database Management Systems  Course Code: CSE-2007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Oriented Programming   Course Code: CSE2005 </dc:title>
  <dc:creator>nagendra panini</dc:creator>
  <cp:revision>6</cp:revision>
  <dcterms:created xsi:type="dcterms:W3CDTF">2022-03-25T08:49:35Z</dcterms:created>
  <dcterms:modified xsi:type="dcterms:W3CDTF">2023-05-14T21:05:22Z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0x010100D94F659E87B70A419CAE1A5092230E6B</vt:lpwstr>
  </property>
</Properties>
</file>

<file path=docProps/thumbnail.jpeg>
</file>